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notesMasterIdLst>
    <p:notesMasterId r:id="rId7"/>
  </p:notesMasterIdLst>
  <p:handoutMasterIdLst>
    <p:handoutMasterId r:id="rId8"/>
  </p:handoutMasterIdLst>
  <p:sldIdLst>
    <p:sldId id="343" r:id="rId2"/>
    <p:sldId id="345" r:id="rId3"/>
    <p:sldId id="346" r:id="rId4"/>
    <p:sldId id="347" r:id="rId5"/>
    <p:sldId id="344" r:id="rId6"/>
  </p:sldIdLst>
  <p:sldSz cx="9144000" cy="6858000" type="screen4x3"/>
  <p:notesSz cx="7104063" cy="102346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F4E6"/>
    <a:srgbClr val="F01A0A"/>
    <a:srgbClr val="4D4D4D"/>
    <a:srgbClr val="3B9145"/>
    <a:srgbClr val="777777"/>
    <a:srgbClr val="5F5F5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737" autoAdjust="0"/>
  </p:normalViewPr>
  <p:slideViewPr>
    <p:cSldViewPr>
      <p:cViewPr varScale="1">
        <p:scale>
          <a:sx n="87" d="100"/>
          <a:sy n="87" d="100"/>
        </p:scale>
        <p:origin x="-191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16" y="-96"/>
      </p:cViewPr>
      <p:guideLst>
        <p:guide orient="horz" pos="3224"/>
        <p:guide pos="223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9750" cy="512763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A022DA0-2117-4CA7-8663-2B2406C8B0AA}" type="datetimeFigureOut">
              <a:rPr lang="ko-KR" altLang="en-US"/>
              <a:pPr>
                <a:defRPr/>
              </a:pPr>
              <a:t>2018-01-11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2725" y="9720263"/>
            <a:ext cx="3079750" cy="512762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3FADB6D-FEEA-461D-8632-E78C6D6DAD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9750" cy="512763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89307C2-B109-4C64-9FAC-623BAFE648E8}" type="datetimeFigureOut">
              <a:rPr lang="ko-KR" altLang="en-US"/>
              <a:pPr>
                <a:defRPr/>
              </a:pPr>
              <a:t>2018-01-11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4837" cy="4605338"/>
          </a:xfrm>
          <a:prstGeom prst="rect">
            <a:avLst/>
          </a:prstGeom>
        </p:spPr>
        <p:txBody>
          <a:bodyPr vert="horz" lIns="94796" tIns="47398" rIns="94796" bIns="47398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9750" cy="512762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2725" y="9720263"/>
            <a:ext cx="3079750" cy="512762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DB8237B-7D7E-4A2C-81D9-20C331C117F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grpSp>
        <p:nvGrpSpPr>
          <p:cNvPr id="5" name="그룹 10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직사각형 5"/>
            <p:cNvSpPr>
              <a:spLocks noChangeArrowheads="1"/>
            </p:cNvSpPr>
            <p:nvPr userDrawn="1"/>
          </p:nvSpPr>
          <p:spPr bwMode="auto">
            <a:xfrm>
              <a:off x="0" y="0"/>
              <a:ext cx="9144000" cy="642938"/>
            </a:xfrm>
            <a:prstGeom prst="rect">
              <a:avLst/>
            </a:prstGeom>
            <a:solidFill>
              <a:srgbClr val="FF2E07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l">
                <a:defRPr/>
              </a:pPr>
              <a:r>
                <a:rPr kumimoji="0" lang="en-US" altLang="ko-KR" sz="4000" b="1" dirty="0">
                  <a:solidFill>
                    <a:srgbClr val="FFFFFF"/>
                  </a:solidFill>
                  <a:latin typeface="Times New Roman" pitchFamily="18" charset="0"/>
                  <a:ea typeface="맑은 고딕" pitchFamily="50" charset="-127"/>
                  <a:cs typeface="Times New Roman" pitchFamily="18" charset="0"/>
                </a:rPr>
                <a:t>Wannabe cosmetic co., ltd.</a:t>
              </a:r>
              <a:endParaRPr kumimoji="0" lang="ko-KR" altLang="en-US" sz="4000" b="1" dirty="0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endParaRPr>
            </a:p>
          </p:txBody>
        </p:sp>
        <p:sp>
          <p:nvSpPr>
            <p:cNvPr id="7" name="직사각형 6"/>
            <p:cNvSpPr>
              <a:spLocks noChangeArrowheads="1"/>
            </p:cNvSpPr>
            <p:nvPr userDrawn="1"/>
          </p:nvSpPr>
          <p:spPr bwMode="auto">
            <a:xfrm>
              <a:off x="0" y="6215063"/>
              <a:ext cx="9144000" cy="642937"/>
            </a:xfrm>
            <a:prstGeom prst="rect">
              <a:avLst/>
            </a:prstGeom>
            <a:solidFill>
              <a:srgbClr val="FF2E07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lt1"/>
                </a:solidFill>
                <a:latin typeface="Bauhaus 93" pitchFamily="82" charset="0"/>
                <a:ea typeface="+mn-ea"/>
              </a:endParaRPr>
            </a:p>
          </p:txBody>
        </p:sp>
        <p:sp>
          <p:nvSpPr>
            <p:cNvPr id="8" name="직사각형 7"/>
            <p:cNvSpPr>
              <a:spLocks noChangeArrowheads="1"/>
            </p:cNvSpPr>
            <p:nvPr userDrawn="1"/>
          </p:nvSpPr>
          <p:spPr bwMode="auto">
            <a:xfrm>
              <a:off x="0" y="6215063"/>
              <a:ext cx="2286000" cy="285750"/>
            </a:xfrm>
            <a:prstGeom prst="rect">
              <a:avLst/>
            </a:prstGeom>
            <a:solidFill>
              <a:srgbClr val="FF2E07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l">
                <a:defRPr/>
              </a:pPr>
              <a:endParaRPr kumimoji="0" lang="ko-KR" altLang="en-US" b="1">
                <a:solidFill>
                  <a:srgbClr val="FFFFFF"/>
                </a:solidFill>
                <a:latin typeface="Bauhaus 93" pitchFamily="82" charset="0"/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>
              <a:spLocks noChangeArrowheads="1"/>
            </p:cNvSpPr>
            <p:nvPr userDrawn="1"/>
          </p:nvSpPr>
          <p:spPr bwMode="auto">
            <a:xfrm>
              <a:off x="2643188" y="6286500"/>
              <a:ext cx="6500812" cy="571500"/>
            </a:xfrm>
            <a:prstGeom prst="rect">
              <a:avLst/>
            </a:prstGeom>
            <a:solidFill>
              <a:srgbClr val="FF2E07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#B138, </a:t>
              </a:r>
              <a:r>
                <a:rPr lang="en-US" sz="10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MokDong</a:t>
              </a:r>
              <a:r>
                <a:rPr lang="en-US" sz="1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Twin Ville, 905-22, Mok5-Dong, </a:t>
              </a:r>
              <a:r>
                <a:rPr lang="en-US" sz="10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YangCheon-Gu</a:t>
              </a:r>
              <a:r>
                <a:rPr lang="en-US" sz="1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, Seoul, Korea.</a:t>
              </a:r>
              <a:endParaRPr kumimoji="0" lang="en-US" altLang="ko-KR" sz="1000" b="1" dirty="0">
                <a:solidFill>
                  <a:schemeClr val="bg1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endParaRPr>
            </a:p>
            <a:p>
              <a:pPr algn="r">
                <a:defRPr/>
              </a:pPr>
              <a:r>
                <a:rPr kumimoji="0" lang="en-US" altLang="ko-KR" sz="1000" b="1" dirty="0">
                  <a:solidFill>
                    <a:schemeClr val="bg1"/>
                  </a:solidFill>
                  <a:latin typeface="Times New Roman" pitchFamily="18" charset="0"/>
                  <a:ea typeface="맑은 고딕" pitchFamily="50" charset="-127"/>
                  <a:cs typeface="Times New Roman" pitchFamily="18" charset="0"/>
                </a:rPr>
                <a:t>Tel : 070-7433-5031,  Fax : +82-505-210-6027, E-mail :bomin@WANNABEcorp.co.kr</a:t>
              </a:r>
              <a:endParaRPr kumimoji="0" lang="ko-KR" altLang="en-US" sz="1000" b="1" dirty="0">
                <a:solidFill>
                  <a:schemeClr val="bg1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endParaRPr>
            </a:p>
          </p:txBody>
        </p:sp>
      </p:grp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ko-KR" altLang="en-US" dirty="0" smtClean="0"/>
              <a:t>마스터 부제목 스타일 편집</a:t>
            </a:r>
            <a:endParaRPr lang="en-US" dirty="0"/>
          </a:p>
        </p:txBody>
      </p:sp>
      <p:sp>
        <p:nvSpPr>
          <p:cNvPr id="11" name="슬라이드 번호 개체 틀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Contents herein are confidential and for internal use only.  All rights reserved by the </a:t>
            </a:r>
            <a:r>
              <a:rPr lang="en-US" altLang="ko-KR" smtClean="0"/>
              <a:t>WANNABE </a:t>
            </a:r>
            <a:r>
              <a:rPr lang="en-US" altLang="ko-KR"/>
              <a:t>Corporation.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6147" name="텍스트 개체 틀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smtClean="0"/>
          </a:p>
        </p:txBody>
      </p:sp>
      <p:sp>
        <p:nvSpPr>
          <p:cNvPr id="14" name="슬라이드 번호 개체 틀 26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kumimoji="0" sz="1000">
                <a:solidFill>
                  <a:srgbClr val="FFFFFF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016B85FC-B646-4C65-9EFC-920286B240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5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0" y="6381750"/>
            <a:ext cx="37861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latinLnBrk="0">
              <a:defRPr kumimoji="0" sz="1000">
                <a:solidFill>
                  <a:schemeClr val="bg1"/>
                </a:solidFill>
                <a:latin typeface="Lucida Sans Unicode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Contents herein are confidential and for internal use only.  All rights reserved by the </a:t>
            </a:r>
            <a:r>
              <a:rPr lang="en-US" altLang="ko-KR" smtClean="0"/>
              <a:t>WANNABE </a:t>
            </a:r>
            <a:r>
              <a:rPr lang="en-US" altLang="ko-KR"/>
              <a:t>Corporation.</a:t>
            </a: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</p:sldLayoutIdLst>
  <p:hf hd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맑은 고딕" pitchFamily="50" charset="-127"/>
        </a:defRPr>
      </a:lvl9pPr>
      <a:extLst/>
    </p:titleStyle>
    <p:bodyStyle>
      <a:lvl1pPr marL="365125" indent="-255588" algn="l" rtl="0" eaLnBrk="0" fontAlgn="base" latinLnBrk="1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20713" indent="-228600" algn="l" rtl="0" eaLnBrk="0" fontAlgn="base" latinLnBrk="1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858838" indent="-228600" algn="l" rtl="0" eaLnBrk="0" fontAlgn="base" latinLnBrk="1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143000" indent="-228600" algn="l" rtl="0" eaLnBrk="0" fontAlgn="base" latinLnBrk="1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Contents herein are confidential and for internal use only.  All rights reserved by the WANNABE Corporation.</a:t>
            </a:r>
            <a:endParaRPr lang="ko-KR" altLang="en-US"/>
          </a:p>
        </p:txBody>
      </p:sp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251520" y="2636912"/>
            <a:ext cx="8565629" cy="2592288"/>
          </a:xfrm>
        </p:spPr>
        <p:txBody>
          <a:bodyPr/>
          <a:lstStyle/>
          <a:p>
            <a:pPr marR="0" eaLnBrk="1" hangingPunct="1"/>
            <a:r>
              <a:rPr lang="en-US" altLang="ko-KR" sz="4800" dirty="0" smtClean="0">
                <a:latin typeface="Lucida Sans Unicode" pitchFamily="34" charset="0"/>
                <a:ea typeface="맑은 고딕" pitchFamily="50" charset="-127"/>
              </a:rPr>
              <a:t>ORJENA</a:t>
            </a:r>
          </a:p>
          <a:p>
            <a:pPr marR="0" eaLnBrk="1" hangingPunct="1"/>
            <a:r>
              <a:rPr lang="en-US" altLang="ko-KR" sz="2400" dirty="0" smtClean="0">
                <a:latin typeface="Lucida Sans Unicode" pitchFamily="34" charset="0"/>
                <a:ea typeface="맑은 고딕" pitchFamily="50" charset="-127"/>
              </a:rPr>
              <a:t>MAX MATTE LIPSTICK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Contents herein are confidential and for internal use only.  All rights reserved by the WANNABE Corporation.</a:t>
            </a: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83568" y="980728"/>
            <a:ext cx="3312368" cy="45719"/>
          </a:xfrm>
          <a:prstGeom prst="rect">
            <a:avLst/>
          </a:prstGeom>
          <a:solidFill>
            <a:srgbClr val="F01A0A"/>
          </a:solidFill>
          <a:ln>
            <a:solidFill>
              <a:srgbClr val="F01A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988839"/>
            <a:ext cx="2304256" cy="2880321"/>
          </a:xfrm>
          <a:prstGeom prst="rect">
            <a:avLst/>
          </a:prstGeom>
        </p:spPr>
      </p:pic>
      <p:sp>
        <p:nvSpPr>
          <p:cNvPr id="10" name="제목 4"/>
          <p:cNvSpPr txBox="1">
            <a:spLocks/>
          </p:cNvSpPr>
          <p:nvPr/>
        </p:nvSpPr>
        <p:spPr>
          <a:xfrm>
            <a:off x="683568" y="4869160"/>
            <a:ext cx="3960440" cy="1080120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Net weight: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3.5g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dirty="0" smtClean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Manufacturer </a:t>
            </a:r>
            <a:r>
              <a:rPr kumimoji="0" lang="en-US" altLang="ko-KR" sz="1400" b="1" dirty="0" smtClean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: </a:t>
            </a:r>
            <a:r>
              <a:rPr kumimoji="0" lang="en-US" altLang="ko-KR" sz="1400" b="1" dirty="0" smtClean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Anne co., ltd.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dirty="0" smtClean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Brand seller</a:t>
            </a:r>
            <a:r>
              <a:rPr kumimoji="0" lang="ko-KR" altLang="en-US" sz="1400" b="1" dirty="0" smtClean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 </a:t>
            </a:r>
            <a:r>
              <a:rPr kumimoji="0" lang="en-US" altLang="ko-KR" sz="1400" b="1" dirty="0" smtClean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: </a:t>
            </a:r>
            <a:r>
              <a:rPr kumimoji="0" lang="en-US" altLang="ko-KR" sz="1400" b="1" dirty="0" smtClean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Wannabe cosmetic co., ltd.</a:t>
            </a:r>
            <a:endParaRPr kumimoji="0" lang="en-US" altLang="ko-KR" sz="1400" b="1" dirty="0" smtClean="0">
              <a:solidFill>
                <a:schemeClr val="tx2"/>
              </a:solidFill>
              <a:latin typeface="Arial" charset="0"/>
              <a:ea typeface="+mj-ea"/>
              <a:cs typeface="+mj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dirty="0" smtClean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RSP : KRW12,000/pc</a:t>
            </a:r>
            <a:endParaRPr kumimoji="0" lang="ko-KR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716016" y="4725144"/>
            <a:ext cx="4752528" cy="1335925"/>
            <a:chOff x="3923928" y="4365103"/>
            <a:chExt cx="5400600" cy="1839981"/>
          </a:xfrm>
        </p:grpSpPr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42660" y="4869160"/>
              <a:ext cx="385323" cy="32493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54645" y="4547078"/>
              <a:ext cx="365194" cy="32781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36576" y="5491832"/>
              <a:ext cx="396825" cy="34794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pic>
          <p:nvPicPr>
            <p:cNvPr id="15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58573" y="5856952"/>
              <a:ext cx="379571" cy="31055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pic>
          <p:nvPicPr>
            <p:cNvPr id="16" name="Picture 1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300192" y="4509120"/>
              <a:ext cx="382447" cy="34219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pic>
          <p:nvPicPr>
            <p:cNvPr id="17" name="Picture 1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10352" y="4871579"/>
              <a:ext cx="376696" cy="32206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pic>
          <p:nvPicPr>
            <p:cNvPr id="18" name="Picture 1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310352" y="5208398"/>
              <a:ext cx="370945" cy="3393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pic>
          <p:nvPicPr>
            <p:cNvPr id="19" name="Picture 1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310352" y="5547712"/>
              <a:ext cx="368069" cy="32781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pic>
          <p:nvPicPr>
            <p:cNvPr id="20" name="Picture 15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300192" y="5877272"/>
              <a:ext cx="402576" cy="32781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21" name="그룹 23"/>
            <p:cNvGrpSpPr/>
            <p:nvPr/>
          </p:nvGrpSpPr>
          <p:grpSpPr>
            <a:xfrm>
              <a:off x="4355975" y="4365103"/>
              <a:ext cx="4968553" cy="1800201"/>
              <a:chOff x="5148063" y="4077071"/>
              <a:chExt cx="4259212" cy="1800201"/>
            </a:xfrm>
          </p:grpSpPr>
          <p:sp>
            <p:nvSpPr>
              <p:cNvPr id="24" name="제목 4"/>
              <p:cNvSpPr txBox="1">
                <a:spLocks/>
              </p:cNvSpPr>
              <p:nvPr/>
            </p:nvSpPr>
            <p:spPr>
              <a:xfrm>
                <a:off x="5148063" y="4077072"/>
                <a:ext cx="2160239" cy="1800200"/>
              </a:xfrm>
              <a:prstGeom prst="rect">
                <a:avLst/>
              </a:prstGeom>
            </p:spPr>
            <p:txBody>
              <a:bodyPr vert="horz" anchor="b">
                <a:normAutofit fontScale="85000" lnSpcReduction="20000"/>
                <a:scene3d>
                  <a:camera prst="orthographicFront"/>
                  <a:lightRig rig="soft" dir="t"/>
                </a:scene3d>
                <a:sp3d prstMaterial="softEdge">
                  <a:bevelT w="25400" h="25400"/>
                </a:sp3d>
              </a:bodyPr>
              <a:lstStyle/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charset="0"/>
                    <a:ea typeface="+mj-ea"/>
                    <a:cs typeface="+mj-cs"/>
                  </a:rPr>
                  <a:t>No.1 : Romantic Red   </a:t>
                </a:r>
              </a:p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No.2 : Miracle Pink</a:t>
                </a:r>
              </a:p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charset="0"/>
                    <a:ea typeface="+mj-ea"/>
                    <a:cs typeface="+mj-cs"/>
                  </a:rPr>
                  <a:t>No.3</a:t>
                </a:r>
                <a:r>
                  <a:rPr kumimoji="0" lang="en-US" altLang="ko-KR" sz="1400" b="1" dirty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 </a:t>
                </a:r>
                <a:r>
                  <a:rPr kumimoji="0" lang="en-US" altLang="ko-KR" sz="1400" b="1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: Sweet Heart</a:t>
                </a:r>
              </a:p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charset="0"/>
                    <a:ea typeface="+mj-ea"/>
                    <a:cs typeface="+mj-cs"/>
                  </a:rPr>
                  <a:t>No.4</a:t>
                </a:r>
                <a:r>
                  <a:rPr kumimoji="0" lang="en-US" altLang="ko-KR" sz="1400" b="1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charset="0"/>
                    <a:ea typeface="+mj-ea"/>
                    <a:cs typeface="+mj-cs"/>
                  </a:rPr>
                  <a:t> : Pink Soda</a:t>
                </a:r>
              </a:p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baseline="0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No.5</a:t>
                </a:r>
                <a:r>
                  <a:rPr kumimoji="0" lang="en-US" altLang="ko-KR" sz="1400" b="1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 : Pink Holler</a:t>
                </a:r>
              </a:p>
            </p:txBody>
          </p:sp>
          <p:sp>
            <p:nvSpPr>
              <p:cNvPr id="25" name="제목 4"/>
              <p:cNvSpPr txBox="1">
                <a:spLocks/>
              </p:cNvSpPr>
              <p:nvPr/>
            </p:nvSpPr>
            <p:spPr>
              <a:xfrm>
                <a:off x="7092280" y="4077071"/>
                <a:ext cx="2314995" cy="1800200"/>
              </a:xfrm>
              <a:prstGeom prst="rect">
                <a:avLst/>
              </a:prstGeom>
            </p:spPr>
            <p:txBody>
              <a:bodyPr vert="horz" anchor="b">
                <a:normAutofit fontScale="85000" lnSpcReduction="20000"/>
                <a:scene3d>
                  <a:camera prst="orthographicFront"/>
                  <a:lightRig rig="soft" dir="t"/>
                </a:scene3d>
                <a:sp3d prstMaterial="softEdge">
                  <a:bevelT w="25400" h="25400"/>
                </a:sp3d>
              </a:bodyPr>
              <a:lstStyle/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charset="0"/>
                    <a:ea typeface="+mj-ea"/>
                    <a:cs typeface="+mj-cs"/>
                  </a:rPr>
                  <a:t>No.6</a:t>
                </a:r>
                <a:r>
                  <a:rPr kumimoji="0" lang="en-US" altLang="ko-KR" sz="1400" b="1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charset="0"/>
                    <a:ea typeface="+mj-ea"/>
                    <a:cs typeface="+mj-cs"/>
                  </a:rPr>
                  <a:t> : French Coral</a:t>
                </a:r>
              </a:p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baseline="0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No.</a:t>
                </a:r>
                <a:r>
                  <a:rPr kumimoji="0" lang="en-US" altLang="ko-KR" sz="1400" b="1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7 : Love Me</a:t>
                </a:r>
              </a:p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No.8 : For You</a:t>
                </a:r>
              </a:p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No.9 : Grace Rose</a:t>
                </a:r>
              </a:p>
              <a:p>
                <a:pPr marL="0" marR="0" lvl="0" indent="0" algn="l" defTabSz="914400" rtl="0" eaLnBrk="0" fontAlgn="base" latinLnBrk="1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dirty="0" smtClean="0">
                    <a:solidFill>
                      <a:schemeClr val="tx2"/>
                    </a:solidFill>
                    <a:latin typeface="Arial" charset="0"/>
                    <a:ea typeface="+mj-ea"/>
                    <a:cs typeface="+mj-cs"/>
                  </a:rPr>
                  <a:t>No.10 :  Velvet Beige</a:t>
                </a:r>
                <a:endParaRPr kumimoji="0" lang="en-US" altLang="ko-K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j-ea"/>
                  <a:cs typeface="+mj-cs"/>
                </a:endParaRPr>
              </a:p>
            </p:txBody>
          </p:sp>
        </p:grpSp>
        <p:pic>
          <p:nvPicPr>
            <p:cNvPr id="22" name="Picture 8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044411" y="5172432"/>
              <a:ext cx="399701" cy="34794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</p:spPr>
        </p:pic>
        <p:sp>
          <p:nvSpPr>
            <p:cNvPr id="23" name="모서리가 둥근 직사각형 22"/>
            <p:cNvSpPr/>
            <p:nvPr/>
          </p:nvSpPr>
          <p:spPr>
            <a:xfrm>
              <a:off x="3923928" y="4365104"/>
              <a:ext cx="4752528" cy="1830680"/>
            </a:xfrm>
            <a:prstGeom prst="roundRect">
              <a:avLst/>
            </a:prstGeom>
            <a:no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6" name="제목 4"/>
          <p:cNvSpPr txBox="1">
            <a:spLocks/>
          </p:cNvSpPr>
          <p:nvPr/>
        </p:nvSpPr>
        <p:spPr>
          <a:xfrm>
            <a:off x="611560" y="1124744"/>
            <a:ext cx="7846640" cy="1080120"/>
          </a:xfrm>
          <a:prstGeom prst="rect">
            <a:avLst/>
          </a:prstGeom>
        </p:spPr>
        <p:txBody>
          <a:bodyPr vert="horz" anchor="b">
            <a:normAutofit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 algn="l" eaLnBrk="0" hangingPunct="0">
              <a:defRPr/>
            </a:pPr>
            <a:r>
              <a:rPr lang="en-US" altLang="ko-KR" sz="2400" dirty="0" smtClean="0">
                <a:latin typeface="+mn-lt"/>
              </a:rPr>
              <a:t>ORJENA MAX MATTE LIPSTICK</a:t>
            </a:r>
            <a:r>
              <a:rPr lang="en-US" altLang="ko-KR" dirty="0" smtClean="0">
                <a:latin typeface="+mn-lt"/>
              </a:rPr>
              <a:t/>
            </a:r>
            <a:br>
              <a:rPr lang="en-US" altLang="ko-KR" dirty="0" smtClean="0">
                <a:latin typeface="+mn-lt"/>
              </a:rPr>
            </a:br>
            <a:r>
              <a:rPr lang="en-US" altLang="ko-KR" sz="1300" dirty="0" smtClean="0">
                <a:latin typeface="+mn-lt"/>
              </a:rPr>
              <a:t/>
            </a:r>
            <a:br>
              <a:rPr lang="en-US" altLang="ko-KR" sz="1300" dirty="0" smtClean="0">
                <a:latin typeface="+mn-lt"/>
              </a:rPr>
            </a:br>
            <a:r>
              <a:rPr lang="en-US" altLang="ko-KR" sz="1300" dirty="0" smtClean="0">
                <a:latin typeface="+mn-lt"/>
              </a:rPr>
              <a:t>Matte type, rich and high pigment lip stick with vivid color.</a:t>
            </a:r>
            <a:br>
              <a:rPr lang="en-US" altLang="ko-KR" sz="1300" dirty="0" smtClean="0">
                <a:latin typeface="+mn-lt"/>
              </a:rPr>
            </a:br>
            <a:r>
              <a:rPr lang="en-US" altLang="ko-KR" sz="1300" dirty="0" smtClean="0">
                <a:latin typeface="+mn-lt"/>
              </a:rPr>
              <a:t>Long-lasting, light texture for light fitting and real high color express</a:t>
            </a:r>
            <a:r>
              <a:rPr lang="en-US" altLang="ko-KR" dirty="0" smtClean="0">
                <a:latin typeface="+mn-lt"/>
              </a:rPr>
              <a:t>.</a:t>
            </a:r>
            <a:endParaRPr kumimoji="0" lang="ko-KR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5148064" y="2276872"/>
            <a:ext cx="3312368" cy="2226323"/>
            <a:chOff x="5004048" y="3005474"/>
            <a:chExt cx="3672408" cy="2514355"/>
          </a:xfrm>
        </p:grpSpPr>
        <p:pic>
          <p:nvPicPr>
            <p:cNvPr id="29" name="그림 28" descr="10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04048" y="3005474"/>
              <a:ext cx="3672408" cy="1253109"/>
            </a:xfrm>
            <a:prstGeom prst="rect">
              <a:avLst/>
            </a:prstGeom>
          </p:spPr>
        </p:pic>
        <p:pic>
          <p:nvPicPr>
            <p:cNvPr id="30" name="그림 29" descr="20.jp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04048" y="4266720"/>
              <a:ext cx="3672408" cy="12531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Contents herein are confidential and for internal use only.  All rights reserved by the WANNABE Corporation.</a:t>
            </a:r>
            <a:endParaRPr lang="ko-KR" altLang="en-US"/>
          </a:p>
        </p:txBody>
      </p:sp>
      <p:pic>
        <p:nvPicPr>
          <p:cNvPr id="21" name="그림 20" descr="NT_214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709" y="1340768"/>
            <a:ext cx="3218452" cy="4023066"/>
          </a:xfrm>
          <a:prstGeom prst="rect">
            <a:avLst/>
          </a:prstGeom>
        </p:spPr>
      </p:pic>
      <p:grpSp>
        <p:nvGrpSpPr>
          <p:cNvPr id="24" name="그룹 23"/>
          <p:cNvGrpSpPr/>
          <p:nvPr/>
        </p:nvGrpSpPr>
        <p:grpSpPr>
          <a:xfrm>
            <a:off x="3275856" y="764704"/>
            <a:ext cx="5472608" cy="5328592"/>
            <a:chOff x="3275856" y="764704"/>
            <a:chExt cx="5472608" cy="5328592"/>
          </a:xfrm>
        </p:grpSpPr>
        <p:sp>
          <p:nvSpPr>
            <p:cNvPr id="9" name="직사각형 8"/>
            <p:cNvSpPr/>
            <p:nvPr/>
          </p:nvSpPr>
          <p:spPr>
            <a:xfrm>
              <a:off x="3275856" y="764704"/>
              <a:ext cx="5472608" cy="172819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78509" y="764704"/>
              <a:ext cx="6495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First</a:t>
              </a:r>
              <a:endParaRPr lang="ko-KR" altLang="en-US" dirty="0">
                <a:solidFill>
                  <a:schemeClr val="bg1">
                    <a:lumMod val="95000"/>
                  </a:schemeClr>
                </a:solidFill>
                <a:latin typeface="+mn-lt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275856" y="2564904"/>
              <a:ext cx="5472608" cy="172819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275856" y="4365104"/>
              <a:ext cx="5472608" cy="172819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이등변 삼각형 21"/>
            <p:cNvSpPr/>
            <p:nvPr/>
          </p:nvSpPr>
          <p:spPr>
            <a:xfrm rot="10800000">
              <a:off x="4499992" y="2060849"/>
              <a:ext cx="3024336" cy="122413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85793" y="1189201"/>
              <a:ext cx="5016117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i="1" dirty="0" smtClean="0">
                  <a:solidFill>
                    <a:schemeClr val="accent2"/>
                  </a:solidFill>
                  <a:latin typeface="+mn-lt"/>
                </a:rPr>
                <a:t>COLOR EXPRESSION</a:t>
              </a:r>
              <a:r>
                <a:rPr lang="en-US" altLang="ko-KR" b="1" i="1" dirty="0" smtClean="0">
                  <a:solidFill>
                    <a:schemeClr val="accent2"/>
                  </a:solidFill>
                  <a:latin typeface="+mn-lt"/>
                </a:rPr>
                <a:t>: PHOTO-SHOP COLOR</a:t>
              </a:r>
              <a:endParaRPr lang="en-US" altLang="ko-KR" b="1" i="1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  <a:p>
              <a:endPara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  <a:p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Color expression as your imagine</a:t>
              </a:r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!!</a:t>
              </a:r>
              <a:endPara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  <a:p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Micro pigment </a:t>
              </a:r>
            </a:p>
            <a:p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makes a perfect color expression</a:t>
              </a:r>
              <a:endPara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71783" y="2636912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Second</a:t>
              </a:r>
              <a:endParaRPr lang="ko-KR" altLang="en-US" dirty="0">
                <a:solidFill>
                  <a:schemeClr val="bg1">
                    <a:lumMod val="95000"/>
                  </a:schemeClr>
                </a:solidFill>
                <a:latin typeface="+mn-lt"/>
              </a:endParaRPr>
            </a:p>
          </p:txBody>
        </p:sp>
        <p:sp>
          <p:nvSpPr>
            <p:cNvPr id="23" name="이등변 삼각형 22"/>
            <p:cNvSpPr/>
            <p:nvPr/>
          </p:nvSpPr>
          <p:spPr>
            <a:xfrm rot="10800000">
              <a:off x="4499992" y="3861048"/>
              <a:ext cx="3024336" cy="122413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67154" y="3053858"/>
              <a:ext cx="252665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i="1" dirty="0" smtClean="0">
                  <a:solidFill>
                    <a:schemeClr val="accent2"/>
                  </a:solidFill>
                  <a:latin typeface="+mn-lt"/>
                </a:rPr>
                <a:t>REAL MATTE FINISH</a:t>
              </a:r>
              <a:endParaRPr lang="en-US" altLang="ko-KR" b="1" i="1" dirty="0" smtClean="0">
                <a:solidFill>
                  <a:schemeClr val="accent2"/>
                </a:solidFill>
                <a:latin typeface="+mn-lt"/>
              </a:endParaRPr>
            </a:p>
            <a:p>
              <a:endPara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  <a:p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Soft and light matte formula</a:t>
              </a:r>
            </a:p>
            <a:p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Provide a chic color finish</a:t>
              </a:r>
              <a:endPara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66758" y="4861609"/>
              <a:ext cx="3094116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i="1" dirty="0" smtClean="0">
                  <a:solidFill>
                    <a:schemeClr val="accent2"/>
                  </a:solidFill>
                  <a:latin typeface="+mn-lt"/>
                </a:rPr>
                <a:t>SUPER SILKY TEXTURE</a:t>
              </a:r>
              <a:endPara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  <a:p>
              <a:endPara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  <a:p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Special powder capsule provide </a:t>
              </a:r>
            </a:p>
            <a:p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long wearing and light silky texture</a:t>
              </a:r>
              <a:endPara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  <a:p>
              <a:r>
                <a:rPr lang="en-US" altLang="ko-KR" sz="1400" dirty="0" smtClean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No people to buy 1 time</a:t>
              </a:r>
              <a:endParaRPr lang="ko-KR" altLang="en-US" sz="1400" dirty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85656" y="4437112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Third</a:t>
              </a:r>
              <a:endParaRPr lang="ko-KR" altLang="en-US" dirty="0">
                <a:solidFill>
                  <a:schemeClr val="bg1">
                    <a:lumMod val="95000"/>
                  </a:schemeClr>
                </a:solidFill>
                <a:latin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ORJENA MAX MATTE LIPSTICK_color ch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764703"/>
            <a:ext cx="8064896" cy="5448359"/>
          </a:xfrm>
          <a:prstGeom prst="rect">
            <a:avLst/>
          </a:prstGeom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Contents herein are confidential and for internal use only.  All rights reserved by the WANNABE Corporation.</a:t>
            </a:r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Contents herein are confidential and for internal use only.  All rights reserved by the WANNABE Corporation.</a:t>
            </a:r>
            <a:endParaRPr lang="ko-KR" altLang="en-US"/>
          </a:p>
        </p:txBody>
      </p:sp>
      <p:sp>
        <p:nvSpPr>
          <p:cNvPr id="7" name="제목 4"/>
          <p:cNvSpPr>
            <a:spLocks noGrp="1"/>
          </p:cNvSpPr>
          <p:nvPr>
            <p:ph type="ctrTitle"/>
          </p:nvPr>
        </p:nvSpPr>
        <p:spPr>
          <a:xfrm>
            <a:off x="904056" y="2175303"/>
            <a:ext cx="7772400" cy="182976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>
                <a:latin typeface="+mj-lt"/>
              </a:rPr>
              <a:t>THANK-YOU</a:t>
            </a:r>
            <a:endParaRPr lang="ko-KR" altLang="en-US" dirty="0">
              <a:latin typeface="+mj-lt"/>
            </a:endParaRPr>
          </a:p>
        </p:txBody>
      </p:sp>
      <p:pic>
        <p:nvPicPr>
          <p:cNvPr id="8" name="그림 7" descr="KakaoTalk_20171204_1906082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836712"/>
            <a:ext cx="4801687" cy="525658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2_광장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3364</TotalTime>
  <Words>215</Words>
  <Application>Microsoft Office PowerPoint</Application>
  <PresentationFormat>화면 슬라이드 쇼(4:3)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2_광장</vt:lpstr>
      <vt:lpstr>슬라이드 1</vt:lpstr>
      <vt:lpstr>슬라이드 2</vt:lpstr>
      <vt:lpstr>슬라이드 3</vt:lpstr>
      <vt:lpstr>슬라이드 4</vt:lpstr>
      <vt:lpstr>THANK-YOU</vt:lpstr>
    </vt:vector>
  </TitlesOfParts>
  <Company>BlackEdition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HWAJIN</dc:title>
  <dc:creator>Windows XP</dc:creator>
  <cp:lastModifiedBy>user</cp:lastModifiedBy>
  <cp:revision>258</cp:revision>
  <dcterms:created xsi:type="dcterms:W3CDTF">2009-04-27T05:15:03Z</dcterms:created>
  <dcterms:modified xsi:type="dcterms:W3CDTF">2018-01-11T03:25:11Z</dcterms:modified>
</cp:coreProperties>
</file>